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COM CRISTO É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É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BFC428F-1368-41D1-9CCD-0AF0736F90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Depois que Cristo me salvou, </a:t>
            </a:r>
          </a:p>
          <a:p>
            <a:r>
              <a:rPr lang="pt-BR" dirty="0"/>
              <a:t>Em Céu o mundo se tornou; </a:t>
            </a:r>
          </a:p>
          <a:p>
            <a:r>
              <a:rPr lang="pt-BR" dirty="0"/>
              <a:t>Até no meio do sofrer, </a:t>
            </a:r>
          </a:p>
          <a:p>
            <a:r>
              <a:rPr lang="pt-BR" dirty="0"/>
              <a:t>É Céu a Cristo conhecer. </a:t>
            </a:r>
          </a:p>
        </p:txBody>
      </p:sp>
    </p:spTree>
    <p:extLst>
      <p:ext uri="{BB962C8B-B14F-4D97-AF65-F5344CB8AC3E}">
        <p14:creationId xmlns:p14="http://schemas.microsoft.com/office/powerpoint/2010/main" val="3576157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É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0435515-729F-4EEB-B982-7161E08B3A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aleluia! Sim, é Céu </a:t>
            </a:r>
          </a:p>
          <a:p>
            <a:r>
              <a:rPr lang="pt-BR" dirty="0"/>
              <a:t>Fruir perdão que concedeu! </a:t>
            </a:r>
          </a:p>
          <a:p>
            <a:r>
              <a:rPr lang="pt-BR" dirty="0"/>
              <a:t>Em terra ou mar, </a:t>
            </a:r>
          </a:p>
          <a:p>
            <a:r>
              <a:rPr lang="pt-BR" dirty="0"/>
              <a:t>seja onde for, </a:t>
            </a:r>
          </a:p>
          <a:p>
            <a:r>
              <a:rPr lang="pt-BR" dirty="0"/>
              <a:t>É Céu andar com o Senhor. </a:t>
            </a:r>
          </a:p>
        </p:txBody>
      </p:sp>
    </p:spTree>
    <p:extLst>
      <p:ext uri="{BB962C8B-B14F-4D97-AF65-F5344CB8AC3E}">
        <p14:creationId xmlns:p14="http://schemas.microsoft.com/office/powerpoint/2010/main" val="3913648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É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91078C4-D2F0-4502-8651-517CE11BD1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P’ra</a:t>
            </a:r>
            <a:r>
              <a:rPr lang="pt-BR" dirty="0"/>
              <a:t> mim, </a:t>
            </a:r>
          </a:p>
          <a:p>
            <a:r>
              <a:rPr lang="pt-BR" dirty="0"/>
              <a:t>mui longe estava o Céu, </a:t>
            </a:r>
          </a:p>
          <a:p>
            <a:r>
              <a:rPr lang="pt-BR" dirty="0"/>
              <a:t>Mas quando Cristo me valeu, </a:t>
            </a:r>
          </a:p>
          <a:p>
            <a:r>
              <a:rPr lang="pt-BR" dirty="0"/>
              <a:t>Feliz, senti meu coração </a:t>
            </a:r>
          </a:p>
          <a:p>
            <a:r>
              <a:rPr lang="pt-BR" dirty="0"/>
              <a:t>Entrar no Céu da retidão. </a:t>
            </a:r>
          </a:p>
        </p:txBody>
      </p:sp>
    </p:spTree>
    <p:extLst>
      <p:ext uri="{BB962C8B-B14F-4D97-AF65-F5344CB8AC3E}">
        <p14:creationId xmlns:p14="http://schemas.microsoft.com/office/powerpoint/2010/main" val="62775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É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0435515-729F-4EEB-B982-7161E08B3A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aleluia! Sim, é Céu </a:t>
            </a:r>
          </a:p>
          <a:p>
            <a:r>
              <a:rPr lang="pt-BR" dirty="0"/>
              <a:t>Fruir perdão que concedeu! </a:t>
            </a:r>
          </a:p>
          <a:p>
            <a:r>
              <a:rPr lang="pt-BR" dirty="0"/>
              <a:t>Em terra ou mar, </a:t>
            </a:r>
          </a:p>
          <a:p>
            <a:r>
              <a:rPr lang="pt-BR" dirty="0"/>
              <a:t>seja onde for, </a:t>
            </a:r>
          </a:p>
          <a:p>
            <a:r>
              <a:rPr lang="pt-BR" dirty="0"/>
              <a:t>É Céu andar com o Senhor. </a:t>
            </a:r>
          </a:p>
        </p:txBody>
      </p:sp>
    </p:spTree>
    <p:extLst>
      <p:ext uri="{BB962C8B-B14F-4D97-AF65-F5344CB8AC3E}">
        <p14:creationId xmlns:p14="http://schemas.microsoft.com/office/powerpoint/2010/main" val="3537887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É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4148333-3B94-4677-B938-D754673F79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Bem pouco importa eu ir morar </a:t>
            </a:r>
          </a:p>
          <a:p>
            <a:r>
              <a:rPr lang="pt-BR" dirty="0"/>
              <a:t>Em alto monte, à beira-mar, </a:t>
            </a:r>
          </a:p>
          <a:p>
            <a:r>
              <a:rPr lang="pt-BR" dirty="0"/>
              <a:t>Em casa ou gruta, boa ou ruim; </a:t>
            </a:r>
          </a:p>
          <a:p>
            <a:r>
              <a:rPr lang="pt-BR" dirty="0"/>
              <a:t>Com Cristo, aí é Céu </a:t>
            </a:r>
            <a:r>
              <a:rPr lang="pt-BR" dirty="0" err="1"/>
              <a:t>p’ra</a:t>
            </a:r>
            <a:r>
              <a:rPr lang="pt-BR" dirty="0"/>
              <a:t> mim. </a:t>
            </a:r>
          </a:p>
        </p:txBody>
      </p:sp>
    </p:spTree>
    <p:extLst>
      <p:ext uri="{BB962C8B-B14F-4D97-AF65-F5344CB8AC3E}">
        <p14:creationId xmlns:p14="http://schemas.microsoft.com/office/powerpoint/2010/main" val="929720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É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0435515-729F-4EEB-B982-7161E08B3A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aleluia! Sim, é Céu </a:t>
            </a:r>
          </a:p>
          <a:p>
            <a:r>
              <a:rPr lang="pt-BR" dirty="0"/>
              <a:t>Fruir perdão que concedeu! </a:t>
            </a:r>
          </a:p>
          <a:p>
            <a:r>
              <a:rPr lang="pt-BR" dirty="0"/>
              <a:t>Em terra ou mar, </a:t>
            </a:r>
          </a:p>
          <a:p>
            <a:r>
              <a:rPr lang="pt-BR" dirty="0"/>
              <a:t>seja onde for, </a:t>
            </a:r>
          </a:p>
          <a:p>
            <a:r>
              <a:rPr lang="pt-BR" dirty="0"/>
              <a:t>É Céu andar com o Senhor. </a:t>
            </a:r>
          </a:p>
        </p:txBody>
      </p:sp>
    </p:spTree>
    <p:extLst>
      <p:ext uri="{BB962C8B-B14F-4D97-AF65-F5344CB8AC3E}">
        <p14:creationId xmlns:p14="http://schemas.microsoft.com/office/powerpoint/2010/main" val="967632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112</Words>
  <Application>Microsoft Office PowerPoint</Application>
  <PresentationFormat>Apresentação na tela (16:9)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COM CRISTO É CÉU</vt:lpstr>
      <vt:lpstr>COM CRISTO É CÉU</vt:lpstr>
      <vt:lpstr>COM CRISTO É CÉU</vt:lpstr>
      <vt:lpstr>COM CRISTO É CÉU</vt:lpstr>
      <vt:lpstr>COM CRISTO É CÉU</vt:lpstr>
      <vt:lpstr>COM CRISTO É CÉU</vt:lpstr>
      <vt:lpstr>COM CRISTO É CÉU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2019-06-12T22:57:20Z</dcterms:modified>
</cp:coreProperties>
</file>

<file path=docProps/thumbnail.jpeg>
</file>